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Play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-bold.fntdata"/><Relationship Id="rId6" Type="http://schemas.openxmlformats.org/officeDocument/2006/relationships/slide" Target="slides/slide2.xml"/><Relationship Id="rId18" Type="http://schemas.openxmlformats.org/officeDocument/2006/relationships/font" Target="fonts/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Shout out to Ollie - for the word cloud! 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7487f4c12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7487f4c12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c7487f4c12_6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7487f4c12_6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7487f4c12_6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c7487f4c12_6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7487f4c12_6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7487f4c12_6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c7487f4c12_6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7487f4c12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7487f4c12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c7487f4c12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</a:t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France – emphasis on Dramas, Japan – Anime, Canada family focused, UK – TV shows (especially reality TV) – India Romantic – US and Canada comedy – all very culturally different – We cannot think of TV streaming as one thing but realise how cultural factors, country language etc shape opportunities for TV streaming. </a:t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International film and TV – to enrich lives – make travellers and ex-pats feel at home - </a:t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487f4c12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487f4c12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c7487f4c12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487f4c12_6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7487f4c12_6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c7487f4c12_6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7487f4c12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7487f4c12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c7487f4c12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7487f4c12_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7487f4c12_6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7487f4c12_6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Introducing data analysis team </a:t>
            </a:r>
            <a:endParaRPr/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Geoff – experienced story-teller – bringing narrative to ideas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Ollie – flair for visualisations – the original thinker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Jonah – coding genius – the logical glue behind the team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Vicky – reflexivity – challenges perspectives on data analysis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300"/>
              <a:t>“International” Movies &amp; TV</a:t>
            </a:r>
            <a:r>
              <a:rPr lang="en-GB" sz="3300"/>
              <a:t> Growth (Top 5 Countries)</a:t>
            </a:r>
            <a:endParaRPr sz="3300"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499850"/>
            <a:ext cx="110585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300"/>
              <a:t>Movie Growth by in top Categories</a:t>
            </a:r>
            <a:endParaRPr sz="330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499850"/>
            <a:ext cx="1105852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975" y="1214444"/>
            <a:ext cx="12192000" cy="564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300"/>
              <a:t>Movie Growth by in top Categories</a:t>
            </a:r>
            <a:endParaRPr sz="33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499850"/>
            <a:ext cx="1105852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975" y="1214444"/>
            <a:ext cx="12192000" cy="564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Recognise the potential growth in content produced outside the UK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Lesser known directors are producing quality Netflix products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Netflix has excelled at producing their own shows such as Stranger Things and are becoming less reliant on buying in products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Focus groups - gain insight from consumers about what is missing from TV streaming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Look at the future of the growth of some categories with a view to producing shows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Reflective approach to the data  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Awareness of “cultural lens”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Language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Production country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Need to think beyond own cultural lens to reflect the global nature of TV streaming 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Questions – 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who am I as a data analyst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How does this shape how I approach the story 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695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Countries are not homogenous 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49" y="1395525"/>
            <a:ext cx="7336701" cy="51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There is an opportunity for us all..</a:t>
            </a:r>
            <a:endParaRPr/>
          </a:p>
        </p:txBody>
      </p:sp>
      <p:pic>
        <p:nvPicPr>
          <p:cNvPr id="110" name="Google Shape;11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647" y="1690688"/>
            <a:ext cx="2011854" cy="295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1" y="1508636"/>
            <a:ext cx="4145639" cy="28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18" y="1690688"/>
            <a:ext cx="2330047" cy="308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8161" y="4647504"/>
            <a:ext cx="3685120" cy="208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922" y="4953502"/>
            <a:ext cx="2872989" cy="153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99180" y="5133974"/>
            <a:ext cx="2011854" cy="142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400"/>
              <a:t>Distribution of Release Years (of Six major countries)</a:t>
            </a:r>
            <a:endParaRPr sz="34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37" y="1312600"/>
            <a:ext cx="8667524" cy="5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Directors (most frequent)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475" y="1600175"/>
            <a:ext cx="5882355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Categories (disaggregated)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300"/>
            <a:ext cx="11887200" cy="44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8105"/>
          <a:stretch/>
        </p:blipFill>
        <p:spPr>
          <a:xfrm>
            <a:off x="0" y="1083500"/>
            <a:ext cx="12192000" cy="577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666925" y="2001425"/>
            <a:ext cx="80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13" y="1412025"/>
            <a:ext cx="11800625" cy="50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400"/>
              <a:t>Industry Growth (Top 5 Countries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872925" y="1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 sz="3400"/>
              <a:t>Title</a:t>
            </a:r>
            <a:r>
              <a:rPr lang="en-GB" sz="3400"/>
              <a:t> Growth (Top 5 Countries)</a:t>
            </a:r>
            <a:endParaRPr sz="34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5725"/>
            <a:ext cx="12192001" cy="525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